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_rels/slideMaster7.xml.rels" ContentType="application/vnd.openxmlformats-package.relationships+xml"/>
  <Override PartName="/ppt/slideMasters/_rels/slideMaster8.xml.rels" ContentType="application/vnd.openxmlformats-package.relationships+xml"/>
  <Override PartName="/ppt/slideMasters/_rels/slideMaster9.xml.rels" ContentType="application/vnd.openxmlformats-package.relationships+xml"/>
  <Override PartName="/ppt/slideMasters/_rels/slideMaster10.xml.rels" ContentType="application/vnd.openxmlformats-package.relationships+xml"/>
  <Override PartName="/ppt/slideMasters/_rels/slideMaster11.xml.rels" ContentType="application/vnd.openxmlformats-package.relationships+xml"/>
  <Override PartName="/ppt/slideMasters/_rels/slideMaster1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theme/theme1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50" r:id="rId3"/>
    <p:sldMasterId id="2147483652" r:id="rId4"/>
    <p:sldMasterId id="2147483654" r:id="rId5"/>
    <p:sldMasterId id="2147483656" r:id="rId6"/>
    <p:sldMasterId id="2147483661" r:id="rId7"/>
    <p:sldMasterId id="2147483663" r:id="rId8"/>
    <p:sldMasterId id="2147483665" r:id="rId9"/>
    <p:sldMasterId id="2147483667" r:id="rId10"/>
    <p:sldMasterId id="2147483669" r:id="rId11"/>
    <p:sldMasterId id="2147483671" r:id="rId12"/>
    <p:sldMasterId id="2147483673" r:id="rId13"/>
  </p:sldMasterIdLst>
  <p:sldIdLst>
    <p:sldId id="256" r:id="rId14"/>
    <p:sldId id="257" r:id="rId15"/>
    <p:sldId id="258" r:id="rId16"/>
    <p:sldId id="259" r:id="rId17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slideMaster" Target="slideMasters/slideMaster7.xml"/><Relationship Id="rId9" Type="http://schemas.openxmlformats.org/officeDocument/2006/relationships/slideMaster" Target="slideMasters/slideMaster8.xml"/><Relationship Id="rId10" Type="http://schemas.openxmlformats.org/officeDocument/2006/relationships/slideMaster" Target="slideMasters/slideMaster9.xml"/><Relationship Id="rId11" Type="http://schemas.openxmlformats.org/officeDocument/2006/relationships/slideMaster" Target="slideMasters/slideMaster10.xml"/><Relationship Id="rId12" Type="http://schemas.openxmlformats.org/officeDocument/2006/relationships/slideMaster" Target="slideMasters/slideMaster11.xml"/><Relationship Id="rId13" Type="http://schemas.openxmlformats.org/officeDocument/2006/relationships/slideMaster" Target="slideMasters/slideMaster12.xml"/><Relationship Id="rId14" Type="http://schemas.openxmlformats.org/officeDocument/2006/relationships/slide" Target="slides/slide1.xml"/><Relationship Id="rId15" Type="http://schemas.openxmlformats.org/officeDocument/2006/relationships/slide" Target="slides/slide2.xml"/><Relationship Id="rId16" Type="http://schemas.openxmlformats.org/officeDocument/2006/relationships/slide" Target="slides/slide3.xml"/><Relationship Id="rId17" Type="http://schemas.openxmlformats.org/officeDocument/2006/relationships/slide" Target="slides/slide4.xml"/><Relationship Id="rId18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7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8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9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0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1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mediaAndTx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Tx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3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9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2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3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4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spAutoFit/>
          </a:bodyPr>
          <a:p>
            <a:pPr indent="0" algn="ctr">
              <a:buNone/>
            </a:pP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spcBef>
                <a:spcPts val="1417"/>
              </a:spcBef>
              <a:buNone/>
            </a:pP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
</Relationships>
</file>

<file path=ppt/slideMasters/_rels/slideMaster10.xml.rels><?xml version="1.0" encoding="UTF-8"?>
<Relationships xmlns="http://schemas.openxmlformats.org/package/2006/relationships"><Relationship Id="rId1" Type="http://schemas.openxmlformats.org/officeDocument/2006/relationships/theme" Target="../theme/theme10.xml"/><Relationship Id="rId2" Type="http://schemas.openxmlformats.org/officeDocument/2006/relationships/slideLayout" Target="../slideLayouts/slideLayout13.xml"/>
</Relationships>
</file>

<file path=ppt/slideMasters/_rels/slideMaster11.xml.rels><?xml version="1.0" encoding="UTF-8"?>
<Relationships xmlns="http://schemas.openxmlformats.org/package/2006/relationships"><Relationship Id="rId1" Type="http://schemas.openxmlformats.org/officeDocument/2006/relationships/theme" Target="../theme/theme11.xml"/><Relationship Id="rId2" Type="http://schemas.openxmlformats.org/officeDocument/2006/relationships/slideLayout" Target="../slideLayouts/slideLayout14.xml"/>
</Relationships>
</file>

<file path=ppt/slideMasters/_rels/slideMaster12.xml.rels><?xml version="1.0" encoding="UTF-8"?>
<Relationships xmlns="http://schemas.openxmlformats.org/package/2006/relationships"><Relationship Id="rId1" Type="http://schemas.openxmlformats.org/officeDocument/2006/relationships/theme" Target="../theme/theme12.xml"/><Relationship Id="rId2" Type="http://schemas.openxmlformats.org/officeDocument/2006/relationships/slideLayout" Target="../slideLayouts/slideLayout15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2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3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4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slideLayout" Target="../slideLayouts/slideLayout5.xml"/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slideLayout" Target="../slideLayouts/slideLayout8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slideLayout" Target="../slideLayouts/slideLayout9.xml"/>
</Relationships>
</file>

<file path=ppt/slideMasters/_rels/slideMaster7.xml.rels><?xml version="1.0" encoding="UTF-8"?>
<Relationships xmlns="http://schemas.openxmlformats.org/package/2006/relationships"><Relationship Id="rId1" Type="http://schemas.openxmlformats.org/officeDocument/2006/relationships/theme" Target="../theme/theme7.xml"/><Relationship Id="rId2" Type="http://schemas.openxmlformats.org/officeDocument/2006/relationships/slideLayout" Target="../slideLayouts/slideLayout10.xml"/>
</Relationships>
</file>

<file path=ppt/slideMasters/_rels/slideMaster8.xml.rels><?xml version="1.0" encoding="UTF-8"?>
<Relationships xmlns="http://schemas.openxmlformats.org/package/2006/relationships"><Relationship Id="rId1" Type="http://schemas.openxmlformats.org/officeDocument/2006/relationships/theme" Target="../theme/theme8.xml"/><Relationship Id="rId2" Type="http://schemas.openxmlformats.org/officeDocument/2006/relationships/slideLayout" Target="../slideLayouts/slideLayout11.xml"/>
</Relationships>
</file>

<file path=ppt/slideMasters/_rels/slideMaster9.xml.rels><?xml version="1.0" encoding="UTF-8"?>
<Relationships xmlns="http://schemas.openxmlformats.org/package/2006/relationships"><Relationship Id="rId1" Type="http://schemas.openxmlformats.org/officeDocument/2006/relationships/theme" Target="../theme/theme9.xml"/><Relationship Id="rId2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</p:sldLayoutIdLst>
</p:sldMaster>
</file>

<file path=ppt/slideMasters/slideMaster10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2"/>
  </p:sldLayoutIdLst>
</p:sldMaster>
</file>

<file path=ppt/slideMasters/slideMaster1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2"/>
  </p:sldLayoutIdLst>
</p:sldMaster>
</file>

<file path=ppt/slideMasters/slideMaster1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2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504000" y="3044520"/>
            <a:ext cx="907164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2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0400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18" name="PlaceHolder 5"/>
          <p:cNvSpPr>
            <a:spLocks noGrp="1"/>
          </p:cNvSpPr>
          <p:nvPr>
            <p:ph type="body"/>
          </p:nvPr>
        </p:nvSpPr>
        <p:spPr>
          <a:xfrm>
            <a:off x="5152680" y="3044520"/>
            <a:ext cx="442656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77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2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7156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6639120" y="132660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50400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29" name="PlaceHolder 6"/>
          <p:cNvSpPr>
            <a:spLocks noGrp="1"/>
          </p:cNvSpPr>
          <p:nvPr>
            <p:ph type="body"/>
          </p:nvPr>
        </p:nvSpPr>
        <p:spPr>
          <a:xfrm>
            <a:off x="357156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30" name="PlaceHolder 7"/>
          <p:cNvSpPr>
            <a:spLocks noGrp="1"/>
          </p:cNvSpPr>
          <p:nvPr>
            <p:ph type="body"/>
          </p:nvPr>
        </p:nvSpPr>
        <p:spPr>
          <a:xfrm>
            <a:off x="6639120" y="3044520"/>
            <a:ext cx="2920680" cy="156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62500" lnSpcReduction="19999"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2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r>
              <a:rPr b="0" lang="en-AU" sz="44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44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32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32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2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4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24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20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20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2"/>
    <p:sldLayoutId id="2147483658" r:id="rId3"/>
    <p:sldLayoutId id="2147483659" r:id="rId4"/>
    <p:sldLayoutId id="2147483660" r:id="rId5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2"/>
  </p:sldLayoutIdLst>
</p:sldMaster>
</file>

<file path=ppt/slideMasters/slideMaster7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164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2"/>
  </p:sldLayoutIdLst>
</p:sldMaster>
</file>

<file path=ppt/slideMasters/slideMaster8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5152680" y="1326600"/>
            <a:ext cx="4426560" cy="3288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outline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  <a:p>
            <a:pPr lvl="1" marL="432000" indent="-216000">
              <a:spcBef>
                <a:spcPts val="1134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Second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2" marL="648000" indent="-216000">
              <a:spcBef>
                <a:spcPts val="850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Third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3" marL="864000" indent="-216000">
              <a:spcBef>
                <a:spcPts val="567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Fourth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4" marL="1080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Fifth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5" marL="1296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Sixth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  <a:p>
            <a:pPr lvl="6" marL="1512000" indent="-216000">
              <a:spcBef>
                <a:spcPts val="283"/>
              </a:spcBef>
              <a:buClr>
                <a:srgbClr val="ffffff"/>
              </a:buClr>
              <a:buSzPct val="45000"/>
              <a:buFont typeface="Wingdings" charset="2"/>
              <a:buChar char=""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Times New Roman"/>
              </a:rPr>
              <a:t>Seventh Outline Level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2"/>
  </p:sldLayoutIdLst>
</p:sldMaster>
</file>

<file path=ppt/slideMasters/slideMaster9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1640" cy="946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r>
              <a:rPr b="0" lang="en-AU" sz="1800" strike="noStrike" u="none">
                <a:solidFill>
                  <a:srgbClr val="ffffff"/>
                </a:solidFill>
                <a:effectLst/>
                <a:uFillTx/>
                <a:latin typeface="Arial"/>
              </a:rPr>
              <a:t>Click to edit the title text format</a:t>
            </a:r>
            <a:endParaRPr b="0" lang="en-AU" sz="1800" strike="noStrike" u="none">
              <a:solidFill>
                <a:srgbClr val="ffffff"/>
              </a:solidFill>
              <a:effectLst/>
              <a:uFillTx/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2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5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5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noFill/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0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1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6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8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ppt/theme/theme9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 pitchFamily="0" charset="1"/>
        <a:ea typeface="DejaVu Sans" pitchFamily="0" charset="1"/>
        <a:cs typeface="DejaVu Sans" pitchFamily="0" charset="1"/>
      </a:majorFont>
      <a:minorFont>
        <a:latin typeface="Arial" pitchFamily="0" charset="1"/>
        <a:ea typeface="DejaVu Sans" pitchFamily="0" charset="1"/>
        <a:cs typeface="DejaVu Sans" pitchFamily="0" charset="1"/>
      </a:minorFont>
    </a:fontScheme>
    <a:fmtScheme>
      <a:fillStyleLst>
        <a:solidFill>
          <a:schemeClr val="phClr"/>
        </a:solidFill>
        <a:gradFill>
          <a:gsLst>
            <a:gs pos="0">
              <a:schemeClr val="phClr">
                <a:tint val="50000"/>
              </a:schemeClr>
            </a:gs>
            <a:gs pos="35000">
              <a:schemeClr val="phClr">
                <a:tint val="37000"/>
              </a:schemeClr>
            </a:gs>
            <a:gs pos="100000">
              <a:schemeClr val="phClr">
                <a:tint val="15000"/>
              </a:schemeClr>
            </a:gs>
          </a:gsLst>
          <a:lin ang="16200000" scaled="1"/>
          <a:tileRect l="0" t="0" r="0" b="0"/>
        </a:gradFill>
        <a:gradFill>
          <a:gsLst>
            <a:gs pos="0">
              <a:schemeClr val="phClr">
                <a:shade val="51000"/>
              </a:schemeClr>
            </a:gs>
            <a:gs pos="80000">
              <a:schemeClr val="phClr">
                <a:shade val="93000"/>
              </a:schemeClr>
            </a:gs>
            <a:gs pos="100000">
              <a:schemeClr val="phClr">
                <a:shade val="94000"/>
              </a:schemeClr>
            </a:gs>
          </a:gsLst>
          <a:lin ang="16200000" scaled="0"/>
          <a:tileRect l="0" t="0" r="0" b="0"/>
        </a:gradFill>
      </a:fillStyleLst>
      <a:lnStyleLst>
        <a:ln w="9525" cap="flat" cmpd="sng" algn="ctr">
          <a:prstDash val="solid"/>
          <a:miter/>
        </a:ln>
        <a:ln w="25400" cap="flat" cmpd="sng" algn="ctr">
          <a:prstDash val="solid"/>
          <a:miter/>
        </a:ln>
        <a:ln w="38100" cap="flat" cmpd="sng" algn="ctr"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</a:schemeClr>
            </a:gs>
            <a:gs pos="40000">
              <a:schemeClr val="phClr">
                <a:tint val="45000"/>
                <a:shade val="99000"/>
              </a:schemeClr>
            </a:gs>
            <a:gs pos="100000">
              <a:schemeClr val="phClr">
                <a:shade val="20000"/>
              </a:schemeClr>
            </a:gs>
          </a:gsLst>
          <a:path path="circle">
            <a:fillToRect l="50000" t="-80000" r="50000" b="180000"/>
          </a:path>
          <a:tileRect l="0" t="0" r="0" b="0"/>
        </a:gradFill>
        <a:gradFill>
          <a:gsLst>
            <a:gs pos="0">
              <a:schemeClr val="phClr">
                <a:tint val="8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50000" t="50000" r="50000" b="50000"/>
          </a:path>
          <a:tileRect l="0" t="0" r="0" b="0"/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</TotalTime>
  <Application>LibreOffice/25.2.0.3$Windows_X86_64 LibreOffice_project/e1cf4a87eb02d755bce1a01209907ea5ddc8f069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2025-03-10T12:11:03Z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